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0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74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1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39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3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79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2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7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8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8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78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A1CA3-139B-4755-AE00-812E9A6BF7E5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79D99-CF0B-493A-9A3C-0FD659B58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56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03vxRYsJ4Y" TargetMode="External"/><Relationship Id="rId2" Type="http://schemas.openxmlformats.org/officeDocument/2006/relationships/hyperlink" Target="http://www.youtube.com/watch?v=j6UFRIAcWgY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youtu.be/YHBcW7Qhhpc" TargetMode="External"/><Relationship Id="rId4" Type="http://schemas.openxmlformats.org/officeDocument/2006/relationships/hyperlink" Target="https://youtu.be/KEjpGwfEJl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docid=Jpg9jbfd2CZ17M&amp;tbnid=fDtQzuRnfBe1hM:&amp;ved=0CAUQjRw&amp;url=http://www.defendersblog.org/2011/10/cant-live-without-em-rock-gnome-lichen/&amp;ei=vpZ5UurRAorukQfz_IDYCw&amp;bvm=bv.55980276,d.cWc&amp;psig=AFQjCNGx3sQIBP89lh1uqD72itDhXCDOgQ&amp;ust=1383786334927083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google.com/url?sa=i&amp;rct=j&amp;q=&amp;esrc=s&amp;frm=1&amp;source=images&amp;cd=&amp;cad=rja&amp;docid=rOkVickj42mSKM&amp;tbnid=QCCLMUgtLAWuOM:&amp;ved=0CAUQjRw&amp;url=http://flickrhivemind.net/Tags/fuffernutter/Recent&amp;ei=6Jd5UuSTNpLwkQf6sIDoCw&amp;bvm=bv.55980276,d.cWc&amp;psig=AFQjCNGAyyOcO3JidmqG9B6paQCZ_7zZBA&amp;ust=1383786630904235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858" y="304800"/>
            <a:ext cx="8153400" cy="2057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Warm-up:  Write two new things you have learned about lichens.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752600"/>
            <a:ext cx="8763000" cy="14478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accent2"/>
                </a:solidFill>
              </a:rPr>
              <a:t>Lichen cartoon, </a:t>
            </a:r>
            <a:r>
              <a:rPr lang="en-US" dirty="0" err="1" smtClean="0">
                <a:solidFill>
                  <a:schemeClr val="accent2"/>
                </a:solidFill>
              </a:rPr>
              <a:t>DevonMiddleSchool</a:t>
            </a:r>
            <a:r>
              <a:rPr lang="en-US" dirty="0" smtClean="0">
                <a:solidFill>
                  <a:schemeClr val="accent2"/>
                </a:solidFill>
              </a:rPr>
              <a:t> (2:06) </a:t>
            </a:r>
            <a:r>
              <a:rPr lang="en-US" dirty="0" smtClean="0">
                <a:hlinkClick r:id="rId2"/>
              </a:rPr>
              <a:t>http://www.youtube.com/watch?v=j6UFRIAcWgY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124200"/>
            <a:ext cx="78650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Ecological Succession of Climax Forest, </a:t>
            </a:r>
            <a:r>
              <a:rPr lang="en-US" dirty="0" err="1" smtClean="0"/>
              <a:t>Buck&amp;SonsLandscaping</a:t>
            </a:r>
            <a:r>
              <a:rPr lang="en-US" dirty="0" smtClean="0"/>
              <a:t> (6:22)</a:t>
            </a:r>
          </a:p>
          <a:p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www.youtube.com/watch?v=k03vxRYsJ4Y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Lichens, Millie Davenport   </a:t>
            </a:r>
            <a:r>
              <a:rPr lang="en-US" dirty="0">
                <a:hlinkClick r:id="rId4"/>
              </a:rPr>
              <a:t>https://youtu.be/KEjpGwfEJl0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Lichen Diversity 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youtu.be/YHBcW7Qhhpc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ttp://www.pnas.org/content/96/7/3404/F5.larg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838200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28600" y="5999018"/>
            <a:ext cx="8189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Lichen = algae &amp; fungi, or bacteria &amp; fungi;  in this example </a:t>
            </a:r>
            <a:r>
              <a:rPr lang="en-US" dirty="0" err="1" smtClean="0"/>
              <a:t>endolithic</a:t>
            </a:r>
            <a:r>
              <a:rPr lang="en-US" dirty="0" smtClean="0"/>
              <a:t> bacteria &amp; fungi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19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Lichen cartoons</a:t>
            </a:r>
            <a:endParaRPr lang="en-US" dirty="0"/>
          </a:p>
        </p:txBody>
      </p:sp>
      <p:pic>
        <p:nvPicPr>
          <p:cNvPr id="4" name="irc_mi" descr="http://www.defendersblog.org/wp-content/uploads/2011/10/lichen-cartoon_BPwm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4953000" cy="541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rc_mi" descr="http://farm9.static.flickr.com/8456/8049059081_ab6169e428_m.jpg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24000"/>
            <a:ext cx="4145692" cy="41168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3662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333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Day in the Life of a Lichen (cartoon)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1"/>
            <a:ext cx="9144000" cy="6324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Primary Succession – (pioneer species), Crustose </a:t>
            </a:r>
            <a:r>
              <a:rPr lang="en-US" sz="2800" dirty="0"/>
              <a:t>Lichen live on rock</a:t>
            </a:r>
          </a:p>
          <a:p>
            <a:r>
              <a:rPr lang="en-US" sz="2800" dirty="0" smtClean="0"/>
              <a:t>Lichen are algae and fungus live together, symbiosis = mutualism</a:t>
            </a:r>
          </a:p>
          <a:p>
            <a:r>
              <a:rPr lang="en-US" sz="2800" dirty="0" smtClean="0"/>
              <a:t>Algae produce glucose (sugar) and oxygen through photosynthesis. Fungus produce carbon dioxide and hold onto rock with hyphae and hold water.</a:t>
            </a:r>
          </a:p>
          <a:p>
            <a:r>
              <a:rPr lang="en-US" sz="2800" dirty="0" smtClean="0"/>
              <a:t>Fungus hold onto rock with hyphae; protect algae from </a:t>
            </a:r>
            <a:r>
              <a:rPr lang="en-US" sz="2800" smtClean="0"/>
              <a:t>UV rays</a:t>
            </a:r>
            <a:endParaRPr lang="en-US" sz="2800" dirty="0" smtClean="0"/>
          </a:p>
          <a:p>
            <a:r>
              <a:rPr lang="en-US" sz="2800" dirty="0" smtClean="0"/>
              <a:t>Carbonic acid produced – breaks up rock </a:t>
            </a:r>
          </a:p>
          <a:p>
            <a:r>
              <a:rPr lang="en-US" sz="2800" dirty="0"/>
              <a:t>Frost </a:t>
            </a:r>
            <a:r>
              <a:rPr lang="en-US" sz="2800" dirty="0" smtClean="0"/>
              <a:t>wedging, Rain that freezes in cracks in rock –, breaks rock</a:t>
            </a:r>
          </a:p>
          <a:p>
            <a:r>
              <a:rPr lang="en-US" sz="2800" dirty="0" smtClean="0"/>
              <a:t>Lichen are </a:t>
            </a:r>
            <a:r>
              <a:rPr lang="en-US" sz="2800" dirty="0" err="1" smtClean="0"/>
              <a:t>Bioindicators</a:t>
            </a:r>
            <a:r>
              <a:rPr lang="en-US" sz="2800" dirty="0" smtClean="0"/>
              <a:t>; die with air pollution</a:t>
            </a:r>
          </a:p>
          <a:p>
            <a:r>
              <a:rPr lang="en-US" sz="2800" dirty="0" smtClean="0"/>
              <a:t>Algae die, decompose and add nutrients to broken rock = beginning of soil. Moss and other plants grow, then die, adding nutrients. </a:t>
            </a:r>
          </a:p>
          <a:p>
            <a:r>
              <a:rPr lang="en-US" sz="2800" dirty="0" smtClean="0"/>
              <a:t>Deer, caribou, squirrels, mountain goats, birds – eat lichen</a:t>
            </a:r>
          </a:p>
          <a:p>
            <a:r>
              <a:rPr lang="en-US" sz="2800" dirty="0" smtClean="0"/>
              <a:t>End of process (100’s – 1,000’s of years)- forest, Climax Community.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20244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223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Warm-up:  Write two new things you have learned about lichens. </vt:lpstr>
      <vt:lpstr>PowerPoint Presentation</vt:lpstr>
      <vt:lpstr>Lichen cartoons</vt:lpstr>
      <vt:lpstr>A Day in the Life of a Lichen (cartoon)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Warm-up:  Write one new thing you have learned from researching lichens through the webquest.</dc:title>
  <dc:creator>Hidalgo, Jackie</dc:creator>
  <cp:lastModifiedBy>Hidalgo, Jackie</cp:lastModifiedBy>
  <cp:revision>16</cp:revision>
  <dcterms:created xsi:type="dcterms:W3CDTF">2013-11-06T12:11:16Z</dcterms:created>
  <dcterms:modified xsi:type="dcterms:W3CDTF">2017-12-18T19:16:41Z</dcterms:modified>
</cp:coreProperties>
</file>